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652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48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071203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795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44802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3120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2554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222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05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39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432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858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6465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961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16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037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0DEA5-5A53-49EF-B46C-840BEDCCF322}" type="datetimeFigureOut">
              <a:rPr lang="en-US" smtClean="0"/>
              <a:t>11/17/2017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0A58A7C-92C4-4695-BF21-ACB832F8C3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2152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73CAACC9-BCAB-4BF4-A051-0872BAF031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3847" y="2813539"/>
            <a:ext cx="4886178" cy="3179298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TEAM 19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Yatin Singla (A20392685)</a:t>
            </a:r>
          </a:p>
          <a:p>
            <a:pPr algn="l"/>
            <a:r>
              <a:rPr lang="en-US" dirty="0"/>
              <a:t>Vivek Sahu (A20375371)</a:t>
            </a:r>
          </a:p>
          <a:p>
            <a:pPr algn="l"/>
            <a:r>
              <a:rPr lang="en-US" dirty="0"/>
              <a:t>Milind Mistry (A20377733)</a:t>
            </a:r>
          </a:p>
          <a:p>
            <a:pPr algn="l"/>
            <a:r>
              <a:rPr lang="en-US" dirty="0"/>
              <a:t>Divyank Jain (A20384155)</a:t>
            </a:r>
          </a:p>
          <a:p>
            <a:pPr algn="l"/>
            <a:r>
              <a:rPr lang="en-US" dirty="0"/>
              <a:t>Ankush Verma (A20405849)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CA3975-BCDD-4B5F-89F4-B470A8A602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3527" y="373301"/>
            <a:ext cx="8764946" cy="215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867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764C7F2-F738-466D-BE87-BB290046C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766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AF868DC-924E-481B-AE5D-B10349DE3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9928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424D98-4B7D-4410-940C-B2FF6C78C2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342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2A9E0AB-31ED-43D3-84BA-E12DF8CE3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7229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B3D2527-8106-4C16-957C-317027752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262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C430A-E0C9-4477-AAD4-8FD6E3E9C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7836" y="2660300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n-US" sz="8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693840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B20E7-8D92-44F3-883A-3601405FE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768A0-68FB-47D9-9B4B-13113924F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251234"/>
          </a:xfrm>
        </p:spPr>
        <p:txBody>
          <a:bodyPr/>
          <a:lstStyle/>
          <a:p>
            <a:pPr algn="just"/>
            <a:r>
              <a:rPr lang="en-US" dirty="0"/>
              <a:t>This is a web application allowing customers to rent a car based on the requirement.</a:t>
            </a:r>
          </a:p>
          <a:p>
            <a:pPr algn="just"/>
            <a:r>
              <a:rPr lang="en-US" dirty="0"/>
              <a:t>The cars are categorized based on the car company, car category, and budget.</a:t>
            </a:r>
          </a:p>
          <a:p>
            <a:pPr algn="just"/>
            <a:r>
              <a:rPr lang="en-US" dirty="0"/>
              <a:t>The administrator takes care of the overall backend activities.</a:t>
            </a:r>
          </a:p>
          <a:p>
            <a:pPr algn="just"/>
            <a:r>
              <a:rPr lang="en-US" dirty="0"/>
              <a:t>The administrator is responsible for managing the vehicles and user information.</a:t>
            </a:r>
          </a:p>
          <a:p>
            <a:pPr algn="just"/>
            <a:r>
              <a:rPr lang="en-US" dirty="0"/>
              <a:t>Customer can choose from the pool of available cars based on the selection made.</a:t>
            </a:r>
          </a:p>
        </p:txBody>
      </p:sp>
    </p:spTree>
    <p:extLst>
      <p:ext uri="{BB962C8B-B14F-4D97-AF65-F5344CB8AC3E}">
        <p14:creationId xmlns:p14="http://schemas.microsoft.com/office/powerpoint/2010/main" val="3096800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E8CCF-D132-468C-B034-B1C7D70BA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IMPLEMENTED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D76FB-AEA1-4023-971D-CF84A4EDD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70746" y="1905000"/>
            <a:ext cx="8915400" cy="4421945"/>
          </a:xfrm>
        </p:spPr>
        <p:txBody>
          <a:bodyPr/>
          <a:lstStyle/>
          <a:p>
            <a:pPr algn="just"/>
            <a:r>
              <a:rPr lang="en-US" dirty="0"/>
              <a:t>Register and login before renting a car.</a:t>
            </a:r>
          </a:p>
          <a:p>
            <a:pPr algn="just"/>
            <a:r>
              <a:rPr lang="en-US" dirty="0"/>
              <a:t>Provided with an interface where the customer can view featured cars.</a:t>
            </a:r>
          </a:p>
          <a:p>
            <a:pPr algn="just"/>
            <a:r>
              <a:rPr lang="en-US" dirty="0"/>
              <a:t>Input location, start date and end date for the trip.</a:t>
            </a:r>
          </a:p>
          <a:p>
            <a:pPr algn="just"/>
            <a:r>
              <a:rPr lang="en-US" dirty="0"/>
              <a:t>Filter the cars based on car type, company and price range.</a:t>
            </a:r>
          </a:p>
          <a:p>
            <a:pPr algn="just"/>
            <a:r>
              <a:rPr lang="en-US" dirty="0"/>
              <a:t>Enter the credit card details and book the car.</a:t>
            </a:r>
          </a:p>
          <a:p>
            <a:pPr algn="just"/>
            <a:r>
              <a:rPr lang="en-US" dirty="0"/>
              <a:t>Cancel the booking.</a:t>
            </a:r>
          </a:p>
          <a:p>
            <a:pPr algn="just"/>
            <a:r>
              <a:rPr lang="en-US" dirty="0"/>
              <a:t>Add and View Review.</a:t>
            </a:r>
          </a:p>
          <a:p>
            <a:pPr algn="just"/>
            <a:r>
              <a:rPr lang="en-US" dirty="0"/>
              <a:t>Rating the car.</a:t>
            </a:r>
          </a:p>
          <a:p>
            <a:pPr algn="just"/>
            <a:r>
              <a:rPr lang="en-US" dirty="0"/>
              <a:t>Ajax Search Auto complete.</a:t>
            </a:r>
          </a:p>
          <a:p>
            <a:pPr algn="just"/>
            <a:r>
              <a:rPr lang="en-US" dirty="0"/>
              <a:t>Manager can add cars.</a:t>
            </a:r>
          </a:p>
          <a:p>
            <a:pPr algn="just"/>
            <a:r>
              <a:rPr lang="en-US" dirty="0"/>
              <a:t>Customer can view order history.</a:t>
            </a:r>
          </a:p>
          <a:p>
            <a:pPr algn="just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6721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07530-C6CB-48AB-B847-69F35EE14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BE IMPLEMENTED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3A1E1-5F83-4986-96BA-EF7DFC9D13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Trending</a:t>
            </a:r>
          </a:p>
          <a:p>
            <a:r>
              <a:rPr lang="en-US" dirty="0"/>
              <a:t>Manager can Update/Delete cars</a:t>
            </a:r>
          </a:p>
          <a:p>
            <a:r>
              <a:rPr lang="en-US" dirty="0"/>
              <a:t>Analytic Charts.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025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0D02E-047A-42C0-829A-1918B5BB4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8587" y="162197"/>
            <a:ext cx="8911687" cy="1280890"/>
          </a:xfrm>
        </p:spPr>
        <p:txBody>
          <a:bodyPr/>
          <a:lstStyle/>
          <a:p>
            <a:r>
              <a:rPr lang="en-US" dirty="0"/>
              <a:t>Home Page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3BFD95-F086-4604-AA65-5740D8EC9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329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DAFF66-9B8D-45B6-AB40-548C6AC73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251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CFFAAE-D7EF-4CB1-8BA1-369A6BA19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19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B208654-252C-4AFC-9A36-DC8D361D1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391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E2DD29C-D819-495A-AF9D-2F6E5A900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10979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221</TotalTime>
  <Words>200</Words>
  <Application>Microsoft Office PowerPoint</Application>
  <PresentationFormat>Widescreen</PresentationFormat>
  <Paragraphs>31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Wisp</vt:lpstr>
      <vt:lpstr>PowerPoint Presentation</vt:lpstr>
      <vt:lpstr>INTRODUCTION</vt:lpstr>
      <vt:lpstr>IMPLEMENTED FEATURES</vt:lpstr>
      <vt:lpstr>TO BE IMPLEMENTED</vt:lpstr>
      <vt:lpstr>Home Page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RENT CAR</dc:title>
  <dc:creator>Yatin Singla</dc:creator>
  <cp:lastModifiedBy>Milind Mistry</cp:lastModifiedBy>
  <cp:revision>20</cp:revision>
  <dcterms:created xsi:type="dcterms:W3CDTF">2017-10-20T18:15:03Z</dcterms:created>
  <dcterms:modified xsi:type="dcterms:W3CDTF">2017-11-17T23:44:19Z</dcterms:modified>
</cp:coreProperties>
</file>

<file path=docProps/thumbnail.jpeg>
</file>